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71" r:id="rId5"/>
    <p:sldId id="272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13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7301E6-8929-4164-B548-5E71CC2C8322}" type="datetimeFigureOut">
              <a:rPr lang="ar-IQ" smtClean="0"/>
              <a:t>03/12/1443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DD9A29-CC18-457E-A0D4-ECDD5458731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5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D9A29-CC18-457E-A0D4-ECDD54587311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318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58F4-36A4-4C41-812A-3AC61F8B2C45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28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DA8F-8EAF-48E6-A6DC-D391F5A08E52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798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822-CF98-4694-9172-AF771F1CBA6E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331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69F9-DE81-4F46-8690-B34F2A8DC0E8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027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8946-7031-4646-BA0E-8DB1AE3C3656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73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151-EABF-458C-B6D4-287B4963A5FE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491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1BF5-29BF-4D1E-8CAA-251E809EE98C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65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6F86-2655-4EA7-A2DB-D5AA8D91EEFA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72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6B93-B376-4CE7-B259-80927B6DD02A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0E71-9D50-4E40-BA87-7B7A6BB86D24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140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CECC-6B3A-4B69-91EF-0AA2B39E9FAE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86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22ED-E70B-4AA1-AE3C-7425F6212033}" type="datetime8">
              <a:rPr lang="ar-IQ" smtClean="0"/>
              <a:t>02 تموز، 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7899-763D-44A8-8157-C977DAFC99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56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1943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207934" y="1100641"/>
            <a:ext cx="79208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1600" b="1" dirty="0"/>
              <a:t>3rd International Conference of Information Technology to enhance</a:t>
            </a:r>
          </a:p>
          <a:p>
            <a:pPr algn="ctr" rtl="0"/>
            <a:r>
              <a:rPr lang="en-US" sz="1600" b="1" dirty="0"/>
              <a:t> E-Learning and other Applications-2022 (IT-ELA2022</a:t>
            </a:r>
            <a:r>
              <a:rPr lang="en-US" sz="1600" b="1" dirty="0" smtClean="0"/>
              <a:t>)</a:t>
            </a:r>
          </a:p>
          <a:p>
            <a:pPr algn="ctr" rtl="0"/>
            <a:r>
              <a:rPr lang="en-US" sz="1600" b="1" dirty="0" smtClean="0"/>
              <a:t>Baghdad </a:t>
            </a:r>
            <a:r>
              <a:rPr lang="en-US" sz="1600" b="1" dirty="0"/>
              <a:t>College of Economic Sciences </a:t>
            </a:r>
            <a:r>
              <a:rPr lang="en-US" sz="1600" b="1" dirty="0" smtClean="0"/>
              <a:t>University</a:t>
            </a:r>
          </a:p>
          <a:p>
            <a:pPr algn="ctr" rtl="0"/>
            <a:r>
              <a:rPr lang="en-US" sz="1600" b="1" dirty="0" smtClean="0"/>
              <a:t>Computer Sciences Department      </a:t>
            </a:r>
          </a:p>
          <a:p>
            <a:pPr algn="ctr" rtl="0"/>
            <a:r>
              <a:rPr lang="en-US" sz="1600" b="1" dirty="0" smtClean="0"/>
              <a:t>Baghdad</a:t>
            </a:r>
            <a:r>
              <a:rPr lang="en-US" sz="1600" b="1" dirty="0"/>
              <a:t>, Iraq.</a:t>
            </a:r>
          </a:p>
        </p:txBody>
      </p:sp>
      <p:sp>
        <p:nvSpPr>
          <p:cNvPr id="7" name="Rectangle 6"/>
          <p:cNvSpPr/>
          <p:nvPr/>
        </p:nvSpPr>
        <p:spPr>
          <a:xfrm>
            <a:off x="-83127" y="3086403"/>
            <a:ext cx="7056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Title of your presentation 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1</a:t>
            </a:fld>
            <a:endParaRPr lang="ar-IQ"/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2267744" y="5225424"/>
            <a:ext cx="3494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presented by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en-US" sz="2000" i="1" dirty="0"/>
              <a:t> </a:t>
            </a:r>
            <a:endParaRPr lang="en-US" sz="2000" dirty="0"/>
          </a:p>
        </p:txBody>
      </p:sp>
      <p:pic>
        <p:nvPicPr>
          <p:cNvPr id="13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365" y="2532112"/>
            <a:ext cx="1905635" cy="1905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772"/>
            <a:ext cx="2232248" cy="884813"/>
          </a:xfrm>
          <a:prstGeom prst="rect">
            <a:avLst/>
          </a:prstGeom>
        </p:spPr>
      </p:pic>
      <p:pic>
        <p:nvPicPr>
          <p:cNvPr id="16" name="صورة 3" descr="الوصف: C:\Documents and Settings\SATTAR\Desktop\image001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89" y="124497"/>
            <a:ext cx="1465580" cy="94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1" y="1177585"/>
            <a:ext cx="1104900" cy="1120140"/>
          </a:xfrm>
          <a:prstGeom prst="rect">
            <a:avLst/>
          </a:prstGeom>
        </p:spPr>
      </p:pic>
      <p:pic>
        <p:nvPicPr>
          <p:cNvPr id="18" name="صورة 1" descr="CIS_log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18" y="151951"/>
            <a:ext cx="1760855" cy="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2" descr="ComSoc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4" y="292772"/>
            <a:ext cx="179641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82" y="1202290"/>
            <a:ext cx="110490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2</a:t>
            </a:fld>
            <a:endParaRPr lang="ar-IQ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9530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0033CC"/>
              </a:buClr>
              <a:buFont typeface="Wingdings" pitchFamily="2" charset="2"/>
              <a:buChar char="u"/>
            </a:pPr>
            <a:r>
              <a:rPr lang="en-US" altLang="zh-TW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IQ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buClr>
                <a:srgbClr val="0033CC"/>
              </a:buClr>
              <a:buFont typeface="Wingdings" pitchFamily="2" charset="2"/>
              <a:buChar char="u"/>
            </a:pPr>
            <a:endParaRPr lang="ar-IQ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buClr>
                <a:srgbClr val="0033CC"/>
              </a:buClr>
              <a:buFont typeface="Wingdings" pitchFamily="2" charset="2"/>
              <a:buChar char="u"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rgbClr val="0033CC"/>
              </a:buClr>
              <a:buFont typeface="Wingdings" pitchFamily="2" charset="2"/>
              <a:buChar char="u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rgbClr val="0033CC"/>
              </a:buClr>
              <a:buFont typeface="Wingdings" pitchFamily="2" charset="2"/>
              <a:buChar char="u"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l" rtl="0">
              <a:buClr>
                <a:srgbClr val="0033CC"/>
              </a:buClr>
              <a:buFont typeface="Wingdings" pitchFamily="2" charset="2"/>
              <a:buChar char="u"/>
            </a:pPr>
            <a:endParaRPr lang="ar-IQ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332656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Outline</a:t>
            </a:r>
            <a:endParaRPr lang="ar-IQ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70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7899-763D-44A8-8157-C977DAFC9937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83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rtl="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412CF706-70C5-4B57-A52A-AB86A909D293}" type="slidenum">
              <a:rPr lang="en-US" sz="1400" smtClean="0"/>
              <a:pPr algn="r" eaLnBrk="1" hangingPunct="1">
                <a:defRPr/>
              </a:pPr>
              <a:t>5</a:t>
            </a:fld>
            <a:endParaRPr lang="en-US" sz="1400" smtClean="0"/>
          </a:p>
        </p:txBody>
      </p:sp>
      <p:pic>
        <p:nvPicPr>
          <p:cNvPr id="9219" name="Picture 2" descr="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3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60960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dirty="0">
                <a:solidFill>
                  <a:srgbClr val="3333CC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906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47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venous</cp:lastModifiedBy>
  <cp:revision>160</cp:revision>
  <dcterms:created xsi:type="dcterms:W3CDTF">2017-12-27T19:16:22Z</dcterms:created>
  <dcterms:modified xsi:type="dcterms:W3CDTF">2022-07-02T20:43:49Z</dcterms:modified>
</cp:coreProperties>
</file>